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65" r:id="rId4"/>
    <p:sldId id="266" r:id="rId5"/>
    <p:sldId id="267" r:id="rId6"/>
    <p:sldId id="257" r:id="rId7"/>
    <p:sldId id="258" r:id="rId8"/>
    <p:sldId id="259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63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667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26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652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320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1083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2293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5442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71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0C656-39D7-C245-9759-B2CCA8FF9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7E4C4-6C1F-C24E-8D80-192677E79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CD6257-8604-5543-8AF2-934930A0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89949CD-DDC7-EF48-8285-47ACB9F00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170AF2B-4116-3B46-A54A-982F1EBA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629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8C3CD-43CD-4E41-A9FD-E310123E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64D1AC-5B67-1E45-93A9-CE185CAB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888EB25-B099-8F4B-8C10-BFD8393A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7D6E3-17AC-D741-9351-322F9ED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466A21-93BC-DD47-B56B-3110B3E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64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7655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2C33-D45E-C14A-8470-BF411E7C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1705C0-AF75-654D-A4B9-7D4E9924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DC96C3-0529-6448-9918-B1BF43CD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A8014A-A8E3-DF45-8655-FB3A9AC7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C5B1E8-E6CF-D244-9205-561A09F1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3247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2574D-B791-0146-BCEB-19524DED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8F6294-8E3D-8A48-B5F8-0ED8A083B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2113AB-E133-1141-8686-015243EE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FF9EBDA-CE29-A24F-8E00-2B0815A9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09475C-5514-4B4E-9565-46C93553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F4C56C0-22A3-294F-B986-B5BCFAB2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894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E2DD8-DAB4-4441-9194-98F7E10B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70E815-EC37-5144-8795-5B8EA172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1C5356D-F7F3-D244-A44C-F07DBCDC2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950D8A8-E2D7-7F4E-B79E-608173572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A61794-7482-B948-9760-E5ED7C3BA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418964C-BBA8-8240-886A-A468E4AB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F6159D-D04C-A743-A2A2-FCB9BF8A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F9A8D67-C710-B64F-AE76-B22D6EC0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835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6326D-F4E2-B740-A101-9EA57E4C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92BFDF1-9F5A-034C-8C27-733098AF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ECD39EF-0F7E-D843-A98A-A4B3DAF5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92C48A-6190-2242-8607-2E3AC84B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6776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63B73F1-9B58-E442-806D-19F65B35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8739FB6-E37D-ED4E-A195-A594735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79E9234-B8CC-7849-A9AC-F2199BB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872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E2922-93C6-294B-866B-B949FD15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601A27-7D5B-1A42-B579-76A459C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C76D68A-348C-4C4C-A32E-55ECDAA10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9E101A2-5BF2-B24C-A1A6-6570B908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7C3AD34-AB9E-BB46-81D5-410F85EF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11887A-3B80-A042-8A4C-0FEC1B3A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6373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81919-77CD-0842-9139-B7E79CEF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DAA669D-3BBB-0745-8129-F8E62F5B3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93F16F7-06DD-E642-B32A-210A78890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CDC1EC-F535-7D4D-A372-003A2FAD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F8CB295-2D64-2E43-9D87-4AE3B5972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0366307-64E7-A649-8B05-C4D1CB7A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0762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016E9-D11B-8D41-BCB8-7AF3A0FB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54F7D6-08AE-374F-A708-DD918DBD7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4EE4E2-5362-1743-82C9-1C3FB8D5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A60E69-CB9A-2D4D-9D9A-F44E064E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305C56E-9738-2D49-836F-50322BF7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439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15F4A7-C0ED-A44A-8264-3F46F8E9B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3EAB37-7A5B-0049-88D1-B5450CAE9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3AFD06-7152-DA42-9E52-313CC7C5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E9076A-B388-C44A-8E7F-356133A8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EEACA2-0137-E748-BDC1-530E573B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1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46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341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115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5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858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12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6BBA4B0-2925-4A2B-9B7F-484885E73131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678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96BE67-45CA-6E48-9470-E9C13C00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CC1F06-F0FE-814F-A935-B438A9F7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F887DC-4251-3243-B43B-FAAA4A826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DCFA-2E23-E542-9C9F-98E7031ECCEE}" type="datetimeFigureOut">
              <a:rPr lang="pt-PT" smtClean="0"/>
              <a:t>18/01/2022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EBC7DC-01CF-C748-9F47-A56A79A38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C9F8808-4E15-3145-BF71-316234D55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982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70FE7-E26A-4748-8518-A1B82B70A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>
                <a:effectLst/>
                <a:latin typeface="Arial" panose="020B0604020202020204" pitchFamily="34" charset="0"/>
              </a:rPr>
              <a:t>Information Processing and Retrieval Project</a:t>
            </a:r>
            <a:br>
              <a:rPr lang="en-US" dirty="0"/>
            </a:b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44929E-31F2-45DD-8339-12D592840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pt-PT" dirty="0"/>
              <a:t>Gonçalo Teixeira</a:t>
            </a:r>
            <a:r>
              <a:rPr lang="pt-PT"/>
              <a:t>, up201806562</a:t>
            </a:r>
            <a:endParaRPr lang="pt-PT" dirty="0"/>
          </a:p>
          <a:p>
            <a:r>
              <a:rPr lang="pt-PT" dirty="0"/>
              <a:t>Pedro Pinto, up201806251</a:t>
            </a:r>
          </a:p>
          <a:p>
            <a:r>
              <a:rPr lang="pt-PT" dirty="0"/>
              <a:t>Pedro Azevedo, up201806728</a:t>
            </a:r>
          </a:p>
        </p:txBody>
      </p:sp>
    </p:spTree>
    <p:extLst>
      <p:ext uri="{BB962C8B-B14F-4D97-AF65-F5344CB8AC3E}">
        <p14:creationId xmlns:p14="http://schemas.microsoft.com/office/powerpoint/2010/main" val="311580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66B9FA57-7402-1940-87DB-154C0A57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32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5599-0EF0-4E2E-B19C-0BCBCC2E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6F6512-FAFE-4939-98FE-28105951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indexing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done</a:t>
            </a:r>
            <a:r>
              <a:rPr lang="pt-PT" dirty="0"/>
              <a:t> </a:t>
            </a:r>
            <a:r>
              <a:rPr lang="pt-PT" dirty="0" err="1"/>
              <a:t>just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exploring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Solr</a:t>
            </a:r>
            <a:r>
              <a:rPr lang="pt-PT" dirty="0"/>
              <a:t> </a:t>
            </a:r>
            <a:r>
              <a:rPr lang="pt-PT" dirty="0" err="1"/>
              <a:t>documentation</a:t>
            </a:r>
            <a:endParaRPr lang="pt-PT" dirty="0"/>
          </a:p>
          <a:p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evaluation</a:t>
            </a:r>
            <a:r>
              <a:rPr lang="pt-PT" dirty="0"/>
              <a:t>, some </a:t>
            </a:r>
            <a:r>
              <a:rPr lang="pt-PT" dirty="0" err="1"/>
              <a:t>improvements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just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retrieval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to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analysis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.</a:t>
            </a:r>
          </a:p>
          <a:p>
            <a:r>
              <a:rPr lang="pt-PT" dirty="0" err="1"/>
              <a:t>The</a:t>
            </a:r>
            <a:r>
              <a:rPr lang="pt-PT" dirty="0"/>
              <a:t> web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greatly</a:t>
            </a:r>
            <a:r>
              <a:rPr lang="pt-PT" dirty="0"/>
              <a:t> improves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usability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, </a:t>
            </a:r>
            <a:r>
              <a:rPr lang="pt-PT" dirty="0" err="1"/>
              <a:t>making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easily</a:t>
            </a:r>
            <a:r>
              <a:rPr lang="pt-PT" dirty="0"/>
              <a:t> </a:t>
            </a:r>
            <a:r>
              <a:rPr lang="pt-PT" dirty="0" err="1"/>
              <a:t>accessable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understandable</a:t>
            </a:r>
            <a:r>
              <a:rPr lang="pt-PT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32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35F21-2F54-3E49-8713-705B90E6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 </a:t>
            </a:r>
            <a:r>
              <a:rPr lang="pt-PT" dirty="0" err="1"/>
              <a:t>Improvement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26DC01-8A31-D644-9DE5-A280AB77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improvements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to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Extra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a </a:t>
            </a:r>
            <a:r>
              <a:rPr lang="pt-PT" dirty="0" err="1"/>
              <a:t>different</a:t>
            </a:r>
            <a:r>
              <a:rPr lang="pt-PT" dirty="0"/>
              <a:t> </a:t>
            </a:r>
            <a:r>
              <a:rPr lang="pt-PT" dirty="0" err="1"/>
              <a:t>source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web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directly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Filters</a:t>
            </a:r>
            <a:r>
              <a:rPr lang="pt-PT" dirty="0"/>
              <a:t> 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fields</a:t>
            </a:r>
            <a:r>
              <a:rPr lang="pt-PT" dirty="0"/>
              <a:t> to </a:t>
            </a:r>
            <a:r>
              <a:rPr lang="pt-PT" dirty="0" err="1"/>
              <a:t>easily</a:t>
            </a:r>
            <a:r>
              <a:rPr lang="pt-PT" dirty="0"/>
              <a:t> improve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Some </a:t>
            </a:r>
            <a:r>
              <a:rPr lang="pt-PT" dirty="0" err="1"/>
              <a:t>experiments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</a:t>
            </a:r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solr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</a:t>
            </a:r>
            <a:r>
              <a:rPr lang="pt-PT" dirty="0" err="1"/>
              <a:t>but</a:t>
            </a:r>
            <a:r>
              <a:rPr lang="pt-PT" dirty="0"/>
              <a:t> no diferences </a:t>
            </a:r>
            <a:r>
              <a:rPr lang="pt-PT" dirty="0" err="1"/>
              <a:t>worth</a:t>
            </a:r>
            <a:r>
              <a:rPr lang="pt-PT" dirty="0"/>
              <a:t> </a:t>
            </a:r>
            <a:r>
              <a:rPr lang="pt-PT" dirty="0" err="1"/>
              <a:t>mentioning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tool</a:t>
            </a:r>
            <a:r>
              <a:rPr lang="pt-PT" dirty="0"/>
              <a:t> performance (</a:t>
            </a:r>
            <a:r>
              <a:rPr lang="pt-PT" dirty="0" err="1"/>
              <a:t>maybe</a:t>
            </a:r>
            <a:r>
              <a:rPr lang="pt-PT" dirty="0"/>
              <a:t> </a:t>
            </a:r>
            <a:r>
              <a:rPr lang="pt-PT" dirty="0" err="1"/>
              <a:t>tests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lacked</a:t>
            </a:r>
            <a:r>
              <a:rPr lang="pt-PT" dirty="0"/>
              <a:t> </a:t>
            </a:r>
            <a:r>
              <a:rPr lang="pt-PT" dirty="0" err="1"/>
              <a:t>complexity</a:t>
            </a:r>
            <a:r>
              <a:rPr lang="pt-PT" dirty="0"/>
              <a:t>).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68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4F29D-82BA-C043-A1D0-8ED1EBC1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Enhancing</a:t>
            </a:r>
            <a:r>
              <a:rPr lang="pt-PT" dirty="0"/>
              <a:t> UX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7EBA75-F0BF-754F-A11B-5CE06D86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upgrade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developing</a:t>
            </a:r>
            <a:r>
              <a:rPr lang="pt-PT" dirty="0"/>
              <a:t> a web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adding</a:t>
            </a:r>
            <a:r>
              <a:rPr lang="pt-PT" dirty="0"/>
              <a:t> some extra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features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already</a:t>
            </a:r>
            <a:r>
              <a:rPr lang="pt-PT" dirty="0"/>
              <a:t> </a:t>
            </a:r>
            <a:r>
              <a:rPr lang="pt-PT" dirty="0" err="1"/>
              <a:t>built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React</a:t>
            </a:r>
            <a:r>
              <a:rPr lang="pt-PT" dirty="0"/>
              <a:t> + </a:t>
            </a:r>
            <a:r>
              <a:rPr lang="pt-PT" dirty="0" err="1"/>
              <a:t>ExpressJS</a:t>
            </a:r>
            <a:r>
              <a:rPr lang="pt-PT" dirty="0"/>
              <a:t> + </a:t>
            </a:r>
            <a:r>
              <a:rPr lang="pt-PT" dirty="0" err="1"/>
              <a:t>Solr</a:t>
            </a:r>
            <a:endParaRPr lang="pt-PT" dirty="0"/>
          </a:p>
          <a:p>
            <a:pPr lvl="1"/>
            <a:r>
              <a:rPr lang="pt-PT" dirty="0" err="1"/>
              <a:t>Adding</a:t>
            </a:r>
            <a:r>
              <a:rPr lang="pt-PT" dirty="0"/>
              <a:t> (</a:t>
            </a:r>
            <a:r>
              <a:rPr lang="pt-PT" dirty="0" err="1"/>
              <a:t>another</a:t>
            </a:r>
            <a:r>
              <a:rPr lang="pt-PT" dirty="0"/>
              <a:t>) </a:t>
            </a:r>
            <a:r>
              <a:rPr lang="pt-PT" dirty="0" err="1"/>
              <a:t>external</a:t>
            </a:r>
            <a:r>
              <a:rPr lang="pt-PT" dirty="0"/>
              <a:t> data </a:t>
            </a:r>
            <a:r>
              <a:rPr lang="pt-PT" dirty="0" err="1"/>
              <a:t>source</a:t>
            </a:r>
            <a:r>
              <a:rPr lang="pt-PT" dirty="0"/>
              <a:t> (</a:t>
            </a:r>
            <a:r>
              <a:rPr lang="pt-PT" dirty="0" err="1"/>
              <a:t>TMDb</a:t>
            </a:r>
            <a:r>
              <a:rPr lang="pt-PT" dirty="0"/>
              <a:t>) to </a:t>
            </a:r>
            <a:r>
              <a:rPr lang="pt-PT" dirty="0" err="1"/>
              <a:t>fetch</a:t>
            </a:r>
            <a:r>
              <a:rPr lang="pt-PT" dirty="0"/>
              <a:t> </a:t>
            </a:r>
            <a:r>
              <a:rPr lang="pt-PT" dirty="0" err="1"/>
              <a:t>multimedia</a:t>
            </a:r>
            <a:r>
              <a:rPr lang="pt-PT" dirty="0"/>
              <a:t> data </a:t>
            </a:r>
            <a:r>
              <a:rPr lang="pt-PT" dirty="0" err="1"/>
              <a:t>and</a:t>
            </a:r>
            <a:r>
              <a:rPr lang="pt-PT" dirty="0"/>
              <a:t> extra </a:t>
            </a:r>
            <a:r>
              <a:rPr lang="pt-PT" dirty="0" err="1"/>
              <a:t>information</a:t>
            </a:r>
            <a:r>
              <a:rPr lang="pt-PT" dirty="0"/>
              <a:t> (posters, </a:t>
            </a:r>
            <a:r>
              <a:rPr lang="pt-PT" dirty="0" err="1"/>
              <a:t>profile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, ...)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allows</a:t>
            </a:r>
            <a:r>
              <a:rPr lang="pt-PT" dirty="0"/>
              <a:t> for </a:t>
            </a:r>
            <a:r>
              <a:rPr lang="pt-PT" dirty="0" err="1"/>
              <a:t>easy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tasks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custom</a:t>
            </a:r>
            <a:r>
              <a:rPr lang="pt-PT" dirty="0"/>
              <a:t> </a:t>
            </a:r>
            <a:r>
              <a:rPr lang="pt-PT" dirty="0" err="1"/>
              <a:t>sorting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 to </a:t>
            </a:r>
            <a:r>
              <a:rPr lang="pt-PT" dirty="0" err="1"/>
              <a:t>enhance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a real-</a:t>
            </a:r>
            <a:r>
              <a:rPr lang="pt-PT" dirty="0" err="1"/>
              <a:t>world</a:t>
            </a:r>
            <a:r>
              <a:rPr lang="pt-PT" dirty="0"/>
              <a:t> case </a:t>
            </a:r>
            <a:r>
              <a:rPr lang="pt-PT" dirty="0" err="1"/>
              <a:t>scenario</a:t>
            </a:r>
            <a:r>
              <a:rPr lang="pt-PT" dirty="0"/>
              <a:t> for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428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237D6-B99D-E847-B7A5-AB942810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pt-PT" sz="3600">
                <a:solidFill>
                  <a:srgbClr val="080808"/>
                </a:solidFill>
              </a:rPr>
              <a:t>Web Application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7CFABB-8C8C-1D4E-A6FA-9D97F91FE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pt-PT" sz="2000">
                <a:solidFill>
                  <a:srgbClr val="080808"/>
                </a:solidFill>
              </a:rPr>
              <a:t>Built with React + ExpressJS + Solr</a:t>
            </a:r>
          </a:p>
        </p:txBody>
      </p:sp>
      <p:sp>
        <p:nvSpPr>
          <p:cNvPr id="36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1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Posição de Conteúdo 13" descr="Uma imagem com texto&#10;&#10;Descrição gerada automaticamente">
            <a:extLst>
              <a:ext uri="{FF2B5EF4-FFF2-40B4-BE49-F238E27FC236}">
                <a16:creationId xmlns:a16="http://schemas.microsoft.com/office/drawing/2014/main" id="{E0B91498-770A-FA41-86D1-DF031CEA4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57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8FD47B61-096C-9649-8540-53A1BADBF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53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EB49AA9-8041-7140-83AC-10195E20D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3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7FC1F8D3-D9DF-5541-B808-B915F3DF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98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98D15AF8-7753-BB4F-A196-FABBA4806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441718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Profundidade</Template>
  <TotalTime>0</TotalTime>
  <Words>224</Words>
  <Application>Microsoft Office PowerPoint</Application>
  <PresentationFormat>Ecrã Panorâmico</PresentationFormat>
  <Paragraphs>22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Profundidade</vt:lpstr>
      <vt:lpstr>Tema do Office</vt:lpstr>
      <vt:lpstr>Information Processing and Retrieval Project </vt:lpstr>
      <vt:lpstr>System Tool Improvement</vt:lpstr>
      <vt:lpstr>Enhancing UX</vt:lpstr>
      <vt:lpstr>Web Application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Pinto</dc:creator>
  <cp:lastModifiedBy>Pedro Pinto</cp:lastModifiedBy>
  <cp:revision>10</cp:revision>
  <dcterms:created xsi:type="dcterms:W3CDTF">2021-12-14T11:38:53Z</dcterms:created>
  <dcterms:modified xsi:type="dcterms:W3CDTF">2022-01-18T16:29:01Z</dcterms:modified>
</cp:coreProperties>
</file>